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7" r:id="rId5"/>
    <p:sldId id="287" r:id="rId6"/>
    <p:sldId id="290" r:id="rId7"/>
    <p:sldId id="263" r:id="rId8"/>
    <p:sldId id="289" r:id="rId9"/>
    <p:sldId id="278" r:id="rId10"/>
    <p:sldId id="295" r:id="rId11"/>
    <p:sldId id="259" r:id="rId12"/>
    <p:sldId id="291" r:id="rId13"/>
    <p:sldId id="296" r:id="rId14"/>
    <p:sldId id="292" r:id="rId15"/>
    <p:sldId id="293" r:id="rId16"/>
    <p:sldId id="294" r:id="rId17"/>
    <p:sldId id="299" r:id="rId18"/>
    <p:sldId id="29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431F17"/>
    <a:srgbClr val="7CCBFF"/>
    <a:srgbClr val="FF2F00"/>
    <a:srgbClr val="A7FF00"/>
    <a:srgbClr val="B8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4924C-746D-4712-8026-23EF42256FF8}" v="65" dt="2022-11-22T12:27:01.86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17" autoAdjust="0"/>
  </p:normalViewPr>
  <p:slideViewPr>
    <p:cSldViewPr snapToGrid="0">
      <p:cViewPr varScale="1">
        <p:scale>
          <a:sx n="87" d="100"/>
          <a:sy n="87" d="100"/>
        </p:scale>
        <p:origin x="72" y="6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9E34924C-746D-4712-8026-23EF42256FF8}"/>
    <pc:docChg chg="undo custSel addSld delSld modSld sldOrd">
      <pc:chgData name="Thomas Noordeloos" userId="df9f46e9-7760-4f6a-814f-9e8180d7b46a" providerId="ADAL" clId="{9E34924C-746D-4712-8026-23EF42256FF8}" dt="2022-11-22T12:31:18.755" v="1481" actId="114"/>
      <pc:docMkLst>
        <pc:docMk/>
      </pc:docMkLst>
      <pc:sldChg chg="del">
        <pc:chgData name="Thomas Noordeloos" userId="df9f46e9-7760-4f6a-814f-9e8180d7b46a" providerId="ADAL" clId="{9E34924C-746D-4712-8026-23EF42256FF8}" dt="2022-11-22T10:47:41.940" v="329" actId="47"/>
        <pc:sldMkLst>
          <pc:docMk/>
          <pc:sldMk cId="4104890735" sldId="257"/>
        </pc:sldMkLst>
      </pc:sldChg>
      <pc:sldChg chg="del">
        <pc:chgData name="Thomas Noordeloos" userId="df9f46e9-7760-4f6a-814f-9e8180d7b46a" providerId="ADAL" clId="{9E34924C-746D-4712-8026-23EF42256FF8}" dt="2022-11-22T10:38:03.112" v="0" actId="47"/>
        <pc:sldMkLst>
          <pc:docMk/>
          <pc:sldMk cId="3788715575" sldId="258"/>
        </pc:sldMkLst>
      </pc:sldChg>
      <pc:sldChg chg="add del">
        <pc:chgData name="Thomas Noordeloos" userId="df9f46e9-7760-4f6a-814f-9e8180d7b46a" providerId="ADAL" clId="{9E34924C-746D-4712-8026-23EF42256FF8}" dt="2022-11-22T12:18:56.109" v="1154"/>
        <pc:sldMkLst>
          <pc:docMk/>
          <pc:sldMk cId="3034849042" sldId="259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1742978935" sldId="261"/>
        </pc:sldMkLst>
      </pc:sldChg>
      <pc:sldChg chg="modSp add mod">
        <pc:chgData name="Thomas Noordeloos" userId="df9f46e9-7760-4f6a-814f-9e8180d7b46a" providerId="ADAL" clId="{9E34924C-746D-4712-8026-23EF42256FF8}" dt="2022-11-22T11:46:20.765" v="546" actId="108"/>
        <pc:sldMkLst>
          <pc:docMk/>
          <pc:sldMk cId="2859079353" sldId="263"/>
        </pc:sldMkLst>
        <pc:spChg chg="mod">
          <ac:chgData name="Thomas Noordeloos" userId="df9f46e9-7760-4f6a-814f-9e8180d7b46a" providerId="ADAL" clId="{9E34924C-746D-4712-8026-23EF42256FF8}" dt="2022-11-22T10:38:23.034" v="13" actId="20577"/>
          <ac:spMkLst>
            <pc:docMk/>
            <pc:sldMk cId="2859079353" sldId="263"/>
            <ac:spMk id="4" creationId="{7E256807-68E5-45A0-8DD0-5696A7E4E94A}"/>
          </ac:spMkLst>
        </pc:spChg>
        <pc:graphicFrameChg chg="mod modGraphic">
          <ac:chgData name="Thomas Noordeloos" userId="df9f46e9-7760-4f6a-814f-9e8180d7b46a" providerId="ADAL" clId="{9E34924C-746D-4712-8026-23EF42256FF8}" dt="2022-11-22T11:46:20.765" v="546" actId="108"/>
          <ac:graphicFrameMkLst>
            <pc:docMk/>
            <pc:sldMk cId="2859079353" sldId="263"/>
            <ac:graphicFrameMk id="2" creationId="{C94AC36D-AA8E-9B59-FF04-F45D2D1963AC}"/>
          </ac:graphicFrameMkLst>
        </pc:graphicFrameChg>
        <pc:graphicFrameChg chg="mod modGraphic">
          <ac:chgData name="Thomas Noordeloos" userId="df9f46e9-7760-4f6a-814f-9e8180d7b46a" providerId="ADAL" clId="{9E34924C-746D-4712-8026-23EF42256FF8}" dt="2022-11-22T10:38:43.999" v="21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9E34924C-746D-4712-8026-23EF42256FF8}" dt="2022-11-22T10:47:00.582" v="276" actId="47"/>
        <pc:sldMkLst>
          <pc:docMk/>
          <pc:sldMk cId="344424258" sldId="265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1966890979" sldId="267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811532886" sldId="268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1452991999" sldId="269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1087847919" sldId="270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2180296653" sldId="272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1287134336" sldId="273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3690813373" sldId="274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2924616335" sldId="275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2275083678" sldId="276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1699396055" sldId="277"/>
        </pc:sldMkLst>
      </pc:sldChg>
      <pc:sldChg chg="modSp mod modAnim">
        <pc:chgData name="Thomas Noordeloos" userId="df9f46e9-7760-4f6a-814f-9e8180d7b46a" providerId="ADAL" clId="{9E34924C-746D-4712-8026-23EF42256FF8}" dt="2022-11-22T10:47:51.352" v="330"/>
        <pc:sldMkLst>
          <pc:docMk/>
          <pc:sldMk cId="1380380330" sldId="278"/>
        </pc:sldMkLst>
        <pc:spChg chg="mod">
          <ac:chgData name="Thomas Noordeloos" userId="df9f46e9-7760-4f6a-814f-9e8180d7b46a" providerId="ADAL" clId="{9E34924C-746D-4712-8026-23EF42256FF8}" dt="2022-11-22T10:47:36.305" v="328" actId="20577"/>
          <ac:spMkLst>
            <pc:docMk/>
            <pc:sldMk cId="1380380330" sldId="278"/>
            <ac:spMk id="8" creationId="{60791D3B-664F-42DC-805B-A376C221DF15}"/>
          </ac:spMkLst>
        </pc:spChg>
      </pc:sldChg>
      <pc:sldChg chg="del">
        <pc:chgData name="Thomas Noordeloos" userId="df9f46e9-7760-4f6a-814f-9e8180d7b46a" providerId="ADAL" clId="{9E34924C-746D-4712-8026-23EF42256FF8}" dt="2022-11-22T10:46:24.837" v="273" actId="47"/>
        <pc:sldMkLst>
          <pc:docMk/>
          <pc:sldMk cId="3329225065" sldId="279"/>
        </pc:sldMkLst>
      </pc:sldChg>
      <pc:sldChg chg="del">
        <pc:chgData name="Thomas Noordeloos" userId="df9f46e9-7760-4f6a-814f-9e8180d7b46a" providerId="ADAL" clId="{9E34924C-746D-4712-8026-23EF42256FF8}" dt="2022-11-22T10:46:35.309" v="274" actId="47"/>
        <pc:sldMkLst>
          <pc:docMk/>
          <pc:sldMk cId="2016230649" sldId="280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743765552" sldId="282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4134498414" sldId="283"/>
        </pc:sldMkLst>
      </pc:sldChg>
      <pc:sldChg chg="del">
        <pc:chgData name="Thomas Noordeloos" userId="df9f46e9-7760-4f6a-814f-9e8180d7b46a" providerId="ADAL" clId="{9E34924C-746D-4712-8026-23EF42256FF8}" dt="2022-11-22T10:38:08.778" v="1" actId="47"/>
        <pc:sldMkLst>
          <pc:docMk/>
          <pc:sldMk cId="3605389952" sldId="284"/>
        </pc:sldMkLst>
      </pc:sldChg>
      <pc:sldChg chg="del">
        <pc:chgData name="Thomas Noordeloos" userId="df9f46e9-7760-4f6a-814f-9e8180d7b46a" providerId="ADAL" clId="{9E34924C-746D-4712-8026-23EF42256FF8}" dt="2022-11-22T10:38:08.778" v="1" actId="47"/>
        <pc:sldMkLst>
          <pc:docMk/>
          <pc:sldMk cId="507343523" sldId="285"/>
        </pc:sldMkLst>
      </pc:sldChg>
      <pc:sldChg chg="del">
        <pc:chgData name="Thomas Noordeloos" userId="df9f46e9-7760-4f6a-814f-9e8180d7b46a" providerId="ADAL" clId="{9E34924C-746D-4712-8026-23EF42256FF8}" dt="2022-11-22T10:46:53.742" v="275" actId="47"/>
        <pc:sldMkLst>
          <pc:docMk/>
          <pc:sldMk cId="2887724507" sldId="286"/>
        </pc:sldMkLst>
      </pc:sldChg>
      <pc:sldChg chg="addSp modSp ord modAnim">
        <pc:chgData name="Thomas Noordeloos" userId="df9f46e9-7760-4f6a-814f-9e8180d7b46a" providerId="ADAL" clId="{9E34924C-746D-4712-8026-23EF42256FF8}" dt="2022-11-22T11:04:42.773" v="524" actId="164"/>
        <pc:sldMkLst>
          <pc:docMk/>
          <pc:sldMk cId="994031172" sldId="287"/>
        </pc:sldMkLst>
        <pc:spChg chg="mod">
          <ac:chgData name="Thomas Noordeloos" userId="df9f46e9-7760-4f6a-814f-9e8180d7b46a" providerId="ADAL" clId="{9E34924C-746D-4712-8026-23EF42256FF8}" dt="2022-11-22T11:04:42.773" v="524" actId="164"/>
          <ac:spMkLst>
            <pc:docMk/>
            <pc:sldMk cId="994031172" sldId="287"/>
            <ac:spMk id="2" creationId="{CCCBAA4A-FA84-F0BC-5139-65360A9B3928}"/>
          </ac:spMkLst>
        </pc:spChg>
        <pc:spChg chg="mod">
          <ac:chgData name="Thomas Noordeloos" userId="df9f46e9-7760-4f6a-814f-9e8180d7b46a" providerId="ADAL" clId="{9E34924C-746D-4712-8026-23EF42256FF8}" dt="2022-11-22T11:04:42.773" v="524" actId="164"/>
          <ac:spMkLst>
            <pc:docMk/>
            <pc:sldMk cId="994031172" sldId="287"/>
            <ac:spMk id="3" creationId="{05FFA41C-7ACC-8DCD-E64C-8A05ADB96924}"/>
          </ac:spMkLst>
        </pc:spChg>
        <pc:spChg chg="mod">
          <ac:chgData name="Thomas Noordeloos" userId="df9f46e9-7760-4f6a-814f-9e8180d7b46a" providerId="ADAL" clId="{9E34924C-746D-4712-8026-23EF42256FF8}" dt="2022-11-22T11:04:42.773" v="524" actId="164"/>
          <ac:spMkLst>
            <pc:docMk/>
            <pc:sldMk cId="994031172" sldId="287"/>
            <ac:spMk id="5" creationId="{09757663-764B-0A84-0EBA-DA95767B8832}"/>
          </ac:spMkLst>
        </pc:spChg>
        <pc:spChg chg="mod">
          <ac:chgData name="Thomas Noordeloos" userId="df9f46e9-7760-4f6a-814f-9e8180d7b46a" providerId="ADAL" clId="{9E34924C-746D-4712-8026-23EF42256FF8}" dt="2022-11-22T11:04:42.773" v="524" actId="164"/>
          <ac:spMkLst>
            <pc:docMk/>
            <pc:sldMk cId="994031172" sldId="287"/>
            <ac:spMk id="7" creationId="{02DD956E-18F5-1FD3-8ADA-0A274EBA70DB}"/>
          </ac:spMkLst>
        </pc:spChg>
        <pc:grpChg chg="mod">
          <ac:chgData name="Thomas Noordeloos" userId="df9f46e9-7760-4f6a-814f-9e8180d7b46a" providerId="ADAL" clId="{9E34924C-746D-4712-8026-23EF42256FF8}" dt="2022-11-22T11:04:42.773" v="524" actId="164"/>
          <ac:grpSpMkLst>
            <pc:docMk/>
            <pc:sldMk cId="994031172" sldId="287"/>
            <ac:grpSpMk id="4" creationId="{C54018DF-9285-122D-96E2-828DAA81A448}"/>
          </ac:grpSpMkLst>
        </pc:grpChg>
        <pc:grpChg chg="add mod">
          <ac:chgData name="Thomas Noordeloos" userId="df9f46e9-7760-4f6a-814f-9e8180d7b46a" providerId="ADAL" clId="{9E34924C-746D-4712-8026-23EF42256FF8}" dt="2022-11-22T11:04:42.773" v="524" actId="164"/>
          <ac:grpSpMkLst>
            <pc:docMk/>
            <pc:sldMk cId="994031172" sldId="287"/>
            <ac:grpSpMk id="8" creationId="{A24ACC5C-12D2-B7E1-F740-0F04FCFAE667}"/>
          </ac:grpSpMkLst>
        </pc:grpChg>
        <pc:picChg chg="mod">
          <ac:chgData name="Thomas Noordeloos" userId="df9f46e9-7760-4f6a-814f-9e8180d7b46a" providerId="ADAL" clId="{9E34924C-746D-4712-8026-23EF42256FF8}" dt="2022-11-22T11:04:42.773" v="524" actId="164"/>
          <ac:picMkLst>
            <pc:docMk/>
            <pc:sldMk cId="994031172" sldId="287"/>
            <ac:picMk id="3074" creationId="{FDDD7234-4A04-24DA-D095-A0BC294D467B}"/>
          </ac:picMkLst>
        </pc:picChg>
        <pc:picChg chg="mod">
          <ac:chgData name="Thomas Noordeloos" userId="df9f46e9-7760-4f6a-814f-9e8180d7b46a" providerId="ADAL" clId="{9E34924C-746D-4712-8026-23EF42256FF8}" dt="2022-11-22T11:04:42.773" v="524" actId="164"/>
          <ac:picMkLst>
            <pc:docMk/>
            <pc:sldMk cId="994031172" sldId="287"/>
            <ac:picMk id="3078" creationId="{A117383E-6814-8259-8107-84ACF7403E52}"/>
          </ac:picMkLst>
        </pc:picChg>
      </pc:sldChg>
      <pc:sldChg chg="addSp delSp modSp add mod modAnim">
        <pc:chgData name="Thomas Noordeloos" userId="df9f46e9-7760-4f6a-814f-9e8180d7b46a" providerId="ADAL" clId="{9E34924C-746D-4712-8026-23EF42256FF8}" dt="2022-11-22T12:25:32.756" v="1223" actId="1076"/>
        <pc:sldMkLst>
          <pc:docMk/>
          <pc:sldMk cId="4224557840" sldId="290"/>
        </pc:sldMkLst>
        <pc:spChg chg="del">
          <ac:chgData name="Thomas Noordeloos" userId="df9f46e9-7760-4f6a-814f-9e8180d7b46a" providerId="ADAL" clId="{9E34924C-746D-4712-8026-23EF42256FF8}" dt="2022-11-22T10:48:50.818" v="334" actId="478"/>
          <ac:spMkLst>
            <pc:docMk/>
            <pc:sldMk cId="4224557840" sldId="290"/>
            <ac:spMk id="2" creationId="{CCCBAA4A-FA84-F0BC-5139-65360A9B3928}"/>
          </ac:spMkLst>
        </pc:spChg>
        <pc:spChg chg="del">
          <ac:chgData name="Thomas Noordeloos" userId="df9f46e9-7760-4f6a-814f-9e8180d7b46a" providerId="ADAL" clId="{9E34924C-746D-4712-8026-23EF42256FF8}" dt="2022-11-22T10:48:50.818" v="334" actId="478"/>
          <ac:spMkLst>
            <pc:docMk/>
            <pc:sldMk cId="4224557840" sldId="290"/>
            <ac:spMk id="5" creationId="{09757663-764B-0A84-0EBA-DA95767B8832}"/>
          </ac:spMkLst>
        </pc:spChg>
        <pc:spChg chg="del">
          <ac:chgData name="Thomas Noordeloos" userId="df9f46e9-7760-4f6a-814f-9e8180d7b46a" providerId="ADAL" clId="{9E34924C-746D-4712-8026-23EF42256FF8}" dt="2022-11-22T10:48:50.818" v="334" actId="478"/>
          <ac:spMkLst>
            <pc:docMk/>
            <pc:sldMk cId="4224557840" sldId="290"/>
            <ac:spMk id="7" creationId="{02DD956E-18F5-1FD3-8ADA-0A274EBA70DB}"/>
          </ac:spMkLst>
        </pc:spChg>
        <pc:spChg chg="add mod">
          <ac:chgData name="Thomas Noordeloos" userId="df9f46e9-7760-4f6a-814f-9e8180d7b46a" providerId="ADAL" clId="{9E34924C-746D-4712-8026-23EF42256FF8}" dt="2022-11-22T10:51:14.819" v="496" actId="20577"/>
          <ac:spMkLst>
            <pc:docMk/>
            <pc:sldMk cId="4224557840" sldId="290"/>
            <ac:spMk id="9" creationId="{205EA14B-11BC-4091-6D45-1F09C3066FAD}"/>
          </ac:spMkLst>
        </pc:spChg>
        <pc:grpChg chg="del">
          <ac:chgData name="Thomas Noordeloos" userId="df9f46e9-7760-4f6a-814f-9e8180d7b46a" providerId="ADAL" clId="{9E34924C-746D-4712-8026-23EF42256FF8}" dt="2022-11-22T10:48:50.818" v="334" actId="478"/>
          <ac:grpSpMkLst>
            <pc:docMk/>
            <pc:sldMk cId="4224557840" sldId="290"/>
            <ac:grpSpMk id="4" creationId="{C54018DF-9285-122D-96E2-828DAA81A448}"/>
          </ac:grpSpMkLst>
        </pc:grpChg>
        <pc:picChg chg="add mod">
          <ac:chgData name="Thomas Noordeloos" userId="df9f46e9-7760-4f6a-814f-9e8180d7b46a" providerId="ADAL" clId="{9E34924C-746D-4712-8026-23EF42256FF8}" dt="2022-11-22T12:25:32.756" v="1223" actId="1076"/>
          <ac:picMkLst>
            <pc:docMk/>
            <pc:sldMk cId="4224557840" sldId="290"/>
            <ac:picMk id="1026" creationId="{4D000EAA-A4EE-2732-FD9A-79B1DF9B8A16}"/>
          </ac:picMkLst>
        </pc:picChg>
        <pc:picChg chg="del">
          <ac:chgData name="Thomas Noordeloos" userId="df9f46e9-7760-4f6a-814f-9e8180d7b46a" providerId="ADAL" clId="{9E34924C-746D-4712-8026-23EF42256FF8}" dt="2022-11-22T10:48:50.818" v="334" actId="478"/>
          <ac:picMkLst>
            <pc:docMk/>
            <pc:sldMk cId="4224557840" sldId="290"/>
            <ac:picMk id="3078" creationId="{A117383E-6814-8259-8107-84ACF7403E52}"/>
          </ac:picMkLst>
        </pc:picChg>
      </pc:sldChg>
      <pc:sldChg chg="addSp delSp modSp new mod">
        <pc:chgData name="Thomas Noordeloos" userId="df9f46e9-7760-4f6a-814f-9e8180d7b46a" providerId="ADAL" clId="{9E34924C-746D-4712-8026-23EF42256FF8}" dt="2022-11-22T12:13:32.634" v="1107" actId="1076"/>
        <pc:sldMkLst>
          <pc:docMk/>
          <pc:sldMk cId="3754605870" sldId="291"/>
        </pc:sldMkLst>
        <pc:spChg chg="del mod">
          <ac:chgData name="Thomas Noordeloos" userId="df9f46e9-7760-4f6a-814f-9e8180d7b46a" providerId="ADAL" clId="{9E34924C-746D-4712-8026-23EF42256FF8}" dt="2022-11-22T12:13:10.577" v="1099" actId="478"/>
          <ac:spMkLst>
            <pc:docMk/>
            <pc:sldMk cId="3754605870" sldId="291"/>
            <ac:spMk id="2" creationId="{CDEA3ADF-2CB1-B146-6226-999ABCE9E090}"/>
          </ac:spMkLst>
        </pc:spChg>
        <pc:spChg chg="del mod">
          <ac:chgData name="Thomas Noordeloos" userId="df9f46e9-7760-4f6a-814f-9e8180d7b46a" providerId="ADAL" clId="{9E34924C-746D-4712-8026-23EF42256FF8}" dt="2022-11-22T12:13:12.720" v="1101" actId="478"/>
          <ac:spMkLst>
            <pc:docMk/>
            <pc:sldMk cId="3754605870" sldId="291"/>
            <ac:spMk id="3" creationId="{233F088A-4B30-100E-2EF6-9AD68B0C518D}"/>
          </ac:spMkLst>
        </pc:spChg>
        <pc:spChg chg="add del mod">
          <ac:chgData name="Thomas Noordeloos" userId="df9f46e9-7760-4f6a-814f-9e8180d7b46a" providerId="ADAL" clId="{9E34924C-746D-4712-8026-23EF42256FF8}" dt="2022-11-22T12:13:11.756" v="1100" actId="478"/>
          <ac:spMkLst>
            <pc:docMk/>
            <pc:sldMk cId="3754605870" sldId="291"/>
            <ac:spMk id="5" creationId="{DC37F94D-2FA3-D13E-6F06-CCDFF9438114}"/>
          </ac:spMkLst>
        </pc:spChg>
        <pc:spChg chg="add del mod">
          <ac:chgData name="Thomas Noordeloos" userId="df9f46e9-7760-4f6a-814f-9e8180d7b46a" providerId="ADAL" clId="{9E34924C-746D-4712-8026-23EF42256FF8}" dt="2022-11-22T12:13:14.427" v="1102" actId="478"/>
          <ac:spMkLst>
            <pc:docMk/>
            <pc:sldMk cId="3754605870" sldId="291"/>
            <ac:spMk id="7" creationId="{00533A18-ACA2-5E83-A0A7-1948577502AF}"/>
          </ac:spMkLst>
        </pc:spChg>
        <pc:picChg chg="add mod">
          <ac:chgData name="Thomas Noordeloos" userId="df9f46e9-7760-4f6a-814f-9e8180d7b46a" providerId="ADAL" clId="{9E34924C-746D-4712-8026-23EF42256FF8}" dt="2022-11-22T12:13:32.634" v="1107" actId="1076"/>
          <ac:picMkLst>
            <pc:docMk/>
            <pc:sldMk cId="3754605870" sldId="291"/>
            <ac:picMk id="2050" creationId="{DF1E2757-56A9-7CC2-48D7-667DD82CCD92}"/>
          </ac:picMkLst>
        </pc:picChg>
      </pc:sldChg>
      <pc:sldChg chg="modSp add mod">
        <pc:chgData name="Thomas Noordeloos" userId="df9f46e9-7760-4f6a-814f-9e8180d7b46a" providerId="ADAL" clId="{9E34924C-746D-4712-8026-23EF42256FF8}" dt="2022-11-22T12:16:03.834" v="1115" actId="108"/>
        <pc:sldMkLst>
          <pc:docMk/>
          <pc:sldMk cId="3295195236" sldId="292"/>
        </pc:sldMkLst>
        <pc:spChg chg="mod">
          <ac:chgData name="Thomas Noordeloos" userId="df9f46e9-7760-4f6a-814f-9e8180d7b46a" providerId="ADAL" clId="{9E34924C-746D-4712-8026-23EF42256FF8}" dt="2022-11-22T12:16:03.834" v="1115" actId="108"/>
          <ac:spMkLst>
            <pc:docMk/>
            <pc:sldMk cId="3295195236" sldId="292"/>
            <ac:spMk id="3" creationId="{233F088A-4B30-100E-2EF6-9AD68B0C518D}"/>
          </ac:spMkLst>
        </pc:spChg>
      </pc:sldChg>
      <pc:sldChg chg="modSp add mod">
        <pc:chgData name="Thomas Noordeloos" userId="df9f46e9-7760-4f6a-814f-9e8180d7b46a" providerId="ADAL" clId="{9E34924C-746D-4712-8026-23EF42256FF8}" dt="2022-11-22T11:50:49.120" v="617" actId="403"/>
        <pc:sldMkLst>
          <pc:docMk/>
          <pc:sldMk cId="4126805877" sldId="293"/>
        </pc:sldMkLst>
        <pc:spChg chg="mod">
          <ac:chgData name="Thomas Noordeloos" userId="df9f46e9-7760-4f6a-814f-9e8180d7b46a" providerId="ADAL" clId="{9E34924C-746D-4712-8026-23EF42256FF8}" dt="2022-11-22T11:50:49.120" v="617" actId="403"/>
          <ac:spMkLst>
            <pc:docMk/>
            <pc:sldMk cId="4126805877" sldId="293"/>
            <ac:spMk id="3" creationId="{233F088A-4B30-100E-2EF6-9AD68B0C518D}"/>
          </ac:spMkLst>
        </pc:spChg>
      </pc:sldChg>
      <pc:sldChg chg="modSp add mod">
        <pc:chgData name="Thomas Noordeloos" userId="df9f46e9-7760-4f6a-814f-9e8180d7b46a" providerId="ADAL" clId="{9E34924C-746D-4712-8026-23EF42256FF8}" dt="2022-11-22T12:31:18.755" v="1481" actId="114"/>
        <pc:sldMkLst>
          <pc:docMk/>
          <pc:sldMk cId="1271322256" sldId="294"/>
        </pc:sldMkLst>
        <pc:spChg chg="mod">
          <ac:chgData name="Thomas Noordeloos" userId="df9f46e9-7760-4f6a-814f-9e8180d7b46a" providerId="ADAL" clId="{9E34924C-746D-4712-8026-23EF42256FF8}" dt="2022-11-22T12:31:18.755" v="1481" actId="114"/>
          <ac:spMkLst>
            <pc:docMk/>
            <pc:sldMk cId="1271322256" sldId="294"/>
            <ac:spMk id="3" creationId="{233F088A-4B30-100E-2EF6-9AD68B0C518D}"/>
          </ac:spMkLst>
        </pc:spChg>
      </pc:sldChg>
      <pc:sldChg chg="addSp delSp modSp add mod">
        <pc:chgData name="Thomas Noordeloos" userId="df9f46e9-7760-4f6a-814f-9e8180d7b46a" providerId="ADAL" clId="{9E34924C-746D-4712-8026-23EF42256FF8}" dt="2022-11-22T12:11:57.933" v="1097" actId="20577"/>
        <pc:sldMkLst>
          <pc:docMk/>
          <pc:sldMk cId="2590709085" sldId="295"/>
        </pc:sldMkLst>
        <pc:spChg chg="add mod">
          <ac:chgData name="Thomas Noordeloos" userId="df9f46e9-7760-4f6a-814f-9e8180d7b46a" providerId="ADAL" clId="{9E34924C-746D-4712-8026-23EF42256FF8}" dt="2022-11-22T12:11:27.898" v="1087"/>
          <ac:spMkLst>
            <pc:docMk/>
            <pc:sldMk cId="2590709085" sldId="295"/>
            <ac:spMk id="3" creationId="{D9163D7B-D0F8-BC75-C725-EA714033CDF1}"/>
          </ac:spMkLst>
        </pc:spChg>
        <pc:spChg chg="del">
          <ac:chgData name="Thomas Noordeloos" userId="df9f46e9-7760-4f6a-814f-9e8180d7b46a" providerId="ADAL" clId="{9E34924C-746D-4712-8026-23EF42256FF8}" dt="2022-11-22T12:03:52.007" v="706" actId="478"/>
          <ac:spMkLst>
            <pc:docMk/>
            <pc:sldMk cId="2590709085" sldId="295"/>
            <ac:spMk id="5" creationId="{02A9175B-4992-4F91-B75A-E5F425050FD5}"/>
          </ac:spMkLst>
        </pc:spChg>
        <pc:spChg chg="mod">
          <ac:chgData name="Thomas Noordeloos" userId="df9f46e9-7760-4f6a-814f-9e8180d7b46a" providerId="ADAL" clId="{9E34924C-746D-4712-8026-23EF42256FF8}" dt="2022-11-22T12:11:57.933" v="1097" actId="20577"/>
          <ac:spMkLst>
            <pc:docMk/>
            <pc:sldMk cId="2590709085" sldId="295"/>
            <ac:spMk id="8" creationId="{60791D3B-664F-42DC-805B-A376C221DF15}"/>
          </ac:spMkLst>
        </pc:spChg>
        <pc:graphicFrameChg chg="del">
          <ac:chgData name="Thomas Noordeloos" userId="df9f46e9-7760-4f6a-814f-9e8180d7b46a" providerId="ADAL" clId="{9E34924C-746D-4712-8026-23EF42256FF8}" dt="2022-11-22T12:03:54.450" v="707" actId="478"/>
          <ac:graphicFrameMkLst>
            <pc:docMk/>
            <pc:sldMk cId="2590709085" sldId="295"/>
            <ac:graphicFrameMk id="6" creationId="{8CB2DF0F-532A-4D2B-B9D9-612C5F9C09D2}"/>
          </ac:graphicFrameMkLst>
        </pc:graphicFrameChg>
      </pc:sldChg>
      <pc:sldChg chg="add">
        <pc:chgData name="Thomas Noordeloos" userId="df9f46e9-7760-4f6a-814f-9e8180d7b46a" providerId="ADAL" clId="{9E34924C-746D-4712-8026-23EF42256FF8}" dt="2022-11-22T12:12:23.431" v="1098" actId="2890"/>
        <pc:sldMkLst>
          <pc:docMk/>
          <pc:sldMk cId="2573373264" sldId="296"/>
        </pc:sldMkLst>
      </pc:sldChg>
      <pc:sldChg chg="modSp add mod">
        <pc:chgData name="Thomas Noordeloos" userId="df9f46e9-7760-4f6a-814f-9e8180d7b46a" providerId="ADAL" clId="{9E34924C-746D-4712-8026-23EF42256FF8}" dt="2022-11-22T12:25:20.224" v="1220" actId="5793"/>
        <pc:sldMkLst>
          <pc:docMk/>
          <pc:sldMk cId="861204590" sldId="297"/>
        </pc:sldMkLst>
        <pc:spChg chg="mod">
          <ac:chgData name="Thomas Noordeloos" userId="df9f46e9-7760-4f6a-814f-9e8180d7b46a" providerId="ADAL" clId="{9E34924C-746D-4712-8026-23EF42256FF8}" dt="2022-11-22T12:23:12.386" v="1179" actId="313"/>
          <ac:spMkLst>
            <pc:docMk/>
            <pc:sldMk cId="861204590" sldId="297"/>
            <ac:spMk id="4" creationId="{7E256807-68E5-45A0-8DD0-5696A7E4E94A}"/>
          </ac:spMkLst>
        </pc:spChg>
        <pc:spChg chg="mod">
          <ac:chgData name="Thomas Noordeloos" userId="df9f46e9-7760-4f6a-814f-9e8180d7b46a" providerId="ADAL" clId="{9E34924C-746D-4712-8026-23EF42256FF8}" dt="2022-11-22T12:24:18.954" v="1207" actId="12"/>
          <ac:spMkLst>
            <pc:docMk/>
            <pc:sldMk cId="861204590" sldId="297"/>
            <ac:spMk id="5" creationId="{D3700955-4AB3-462E-A398-76CFA58BDAB0}"/>
          </ac:spMkLst>
        </pc:spChg>
        <pc:spChg chg="mod">
          <ac:chgData name="Thomas Noordeloos" userId="df9f46e9-7760-4f6a-814f-9e8180d7b46a" providerId="ADAL" clId="{9E34924C-746D-4712-8026-23EF42256FF8}" dt="2022-11-22T12:25:20.224" v="1220" actId="5793"/>
          <ac:spMkLst>
            <pc:docMk/>
            <pc:sldMk cId="861204590" sldId="297"/>
            <ac:spMk id="6" creationId="{81B96BA2-902A-4078-8942-E8A2417A9A29}"/>
          </ac:spMkLst>
        </pc:spChg>
        <pc:spChg chg="mod">
          <ac:chgData name="Thomas Noordeloos" userId="df9f46e9-7760-4f6a-814f-9e8180d7b46a" providerId="ADAL" clId="{9E34924C-746D-4712-8026-23EF42256FF8}" dt="2022-11-22T12:25:02.768" v="1214" actId="12"/>
          <ac:spMkLst>
            <pc:docMk/>
            <pc:sldMk cId="861204590" sldId="297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9E34924C-746D-4712-8026-23EF42256FF8}" dt="2022-11-22T12:24:45.468" v="1211" actId="108"/>
          <ac:graphicFrameMkLst>
            <pc:docMk/>
            <pc:sldMk cId="861204590" sldId="297"/>
            <ac:graphicFrameMk id="7" creationId="{E301E4D4-09EB-42FE-AC70-36D3DFBAE62B}"/>
          </ac:graphicFrameMkLst>
        </pc:graphicFrameChg>
        <pc:picChg chg="mod">
          <ac:chgData name="Thomas Noordeloos" userId="df9f46e9-7760-4f6a-814f-9e8180d7b46a" providerId="ADAL" clId="{9E34924C-746D-4712-8026-23EF42256FF8}" dt="2022-11-22T12:23:40.829" v="1199" actId="1076"/>
          <ac:picMkLst>
            <pc:docMk/>
            <pc:sldMk cId="861204590" sldId="297"/>
            <ac:picMk id="8" creationId="{272DB993-96F3-4002-941E-7B94050E8446}"/>
          </ac:picMkLst>
        </pc:picChg>
        <pc:picChg chg="mod">
          <ac:chgData name="Thomas Noordeloos" userId="df9f46e9-7760-4f6a-814f-9e8180d7b46a" providerId="ADAL" clId="{9E34924C-746D-4712-8026-23EF42256FF8}" dt="2022-11-22T12:23:40.829" v="1199" actId="1076"/>
          <ac:picMkLst>
            <pc:docMk/>
            <pc:sldMk cId="861204590" sldId="297"/>
            <ac:picMk id="11" creationId="{A72F2EFB-702C-4409-A49D-663AAFCEF819}"/>
          </ac:picMkLst>
        </pc:picChg>
      </pc:sldChg>
      <pc:sldChg chg="addSp delSp modSp add mod">
        <pc:chgData name="Thomas Noordeloos" userId="df9f46e9-7760-4f6a-814f-9e8180d7b46a" providerId="ADAL" clId="{9E34924C-746D-4712-8026-23EF42256FF8}" dt="2022-11-22T12:27:18.221" v="1243" actId="404"/>
        <pc:sldMkLst>
          <pc:docMk/>
          <pc:sldMk cId="3501973322" sldId="298"/>
        </pc:sldMkLst>
        <pc:spChg chg="mod">
          <ac:chgData name="Thomas Noordeloos" userId="df9f46e9-7760-4f6a-814f-9e8180d7b46a" providerId="ADAL" clId="{9E34924C-746D-4712-8026-23EF42256FF8}" dt="2022-11-22T12:27:18.221" v="1243" actId="404"/>
          <ac:spMkLst>
            <pc:docMk/>
            <pc:sldMk cId="3501973322" sldId="298"/>
            <ac:spMk id="2" creationId="{CDEA3ADF-2CB1-B146-6226-999ABCE9E090}"/>
          </ac:spMkLst>
        </pc:spChg>
        <pc:spChg chg="del">
          <ac:chgData name="Thomas Noordeloos" userId="df9f46e9-7760-4f6a-814f-9e8180d7b46a" providerId="ADAL" clId="{9E34924C-746D-4712-8026-23EF42256FF8}" dt="2022-11-22T12:26:22.433" v="1239" actId="478"/>
          <ac:spMkLst>
            <pc:docMk/>
            <pc:sldMk cId="3501973322" sldId="298"/>
            <ac:spMk id="3" creationId="{233F088A-4B30-100E-2EF6-9AD68B0C518D}"/>
          </ac:spMkLst>
        </pc:spChg>
        <pc:spChg chg="add del mod">
          <ac:chgData name="Thomas Noordeloos" userId="df9f46e9-7760-4f6a-814f-9e8180d7b46a" providerId="ADAL" clId="{9E34924C-746D-4712-8026-23EF42256FF8}" dt="2022-11-22T12:26:24.071" v="1240" actId="478"/>
          <ac:spMkLst>
            <pc:docMk/>
            <pc:sldMk cId="3501973322" sldId="298"/>
            <ac:spMk id="5" creationId="{24D39C9F-8556-B938-3644-2C1ECE426BDC}"/>
          </ac:spMkLst>
        </pc:spChg>
        <pc:picChg chg="add">
          <ac:chgData name="Thomas Noordeloos" userId="df9f46e9-7760-4f6a-814f-9e8180d7b46a" providerId="ADAL" clId="{9E34924C-746D-4712-8026-23EF42256FF8}" dt="2022-11-22T12:27:01.864" v="1241"/>
          <ac:picMkLst>
            <pc:docMk/>
            <pc:sldMk cId="3501973322" sldId="298"/>
            <ac:picMk id="6" creationId="{3DB7893F-4BBC-DA07-A18A-4B4F9E7B966E}"/>
          </ac:picMkLst>
        </pc:picChg>
      </pc:sldChg>
      <pc:sldChg chg="modSp add mod">
        <pc:chgData name="Thomas Noordeloos" userId="df9f46e9-7760-4f6a-814f-9e8180d7b46a" providerId="ADAL" clId="{9E34924C-746D-4712-8026-23EF42256FF8}" dt="2022-11-22T12:29:44.549" v="1412" actId="114"/>
        <pc:sldMkLst>
          <pc:docMk/>
          <pc:sldMk cId="2848605353" sldId="299"/>
        </pc:sldMkLst>
        <pc:spChg chg="mod">
          <ac:chgData name="Thomas Noordeloos" userId="df9f46e9-7760-4f6a-814f-9e8180d7b46a" providerId="ADAL" clId="{9E34924C-746D-4712-8026-23EF42256FF8}" dt="2022-11-22T12:27:43.582" v="1283" actId="20577"/>
          <ac:spMkLst>
            <pc:docMk/>
            <pc:sldMk cId="2848605353" sldId="299"/>
            <ac:spMk id="2" creationId="{CDEA3ADF-2CB1-B146-6226-999ABCE9E090}"/>
          </ac:spMkLst>
        </pc:spChg>
        <pc:spChg chg="mod">
          <ac:chgData name="Thomas Noordeloos" userId="df9f46e9-7760-4f6a-814f-9e8180d7b46a" providerId="ADAL" clId="{9E34924C-746D-4712-8026-23EF42256FF8}" dt="2022-11-22T12:29:44.549" v="1412" actId="114"/>
          <ac:spMkLst>
            <pc:docMk/>
            <pc:sldMk cId="2848605353" sldId="299"/>
            <ac:spMk id="3" creationId="{233F088A-4B30-100E-2EF6-9AD68B0C518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\Yuverta\Team%20MT%20Medewerkers%20-%20Docenten\Brondocumenten\Onderwijsverantwoording%20en%20afspraken\Rollen%20Adviseur%20Duurzame%20Leefomgeving\Rollen%20A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Blad1!$F$11</c:f>
              <c:strCache>
                <c:ptCount val="1"/>
                <c:pt idx="0">
                  <c:v>Leerjaar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Blad1!$G$11:$L$11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2FF-B703-1E36ECFE25B9}"/>
            </c:ext>
          </c:extLst>
        </c:ser>
        <c:ser>
          <c:idx val="1"/>
          <c:order val="1"/>
          <c:tx>
            <c:strRef>
              <c:f>Blad1!$F$12</c:f>
              <c:strCache>
                <c:ptCount val="1"/>
                <c:pt idx="0">
                  <c:v>Leerjaar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Blad1!$G$12:$L$12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2FF-B703-1E36ECFE25B9}"/>
            </c:ext>
          </c:extLst>
        </c:ser>
        <c:ser>
          <c:idx val="2"/>
          <c:order val="2"/>
          <c:tx>
            <c:strRef>
              <c:f>Blad1!$F$13</c:f>
              <c:strCache>
                <c:ptCount val="1"/>
                <c:pt idx="0">
                  <c:v>Leerjaar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Blad1!$G$13:$L$13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F-42FF-B703-1E36ECFE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745184"/>
        <c:axId val="1281745600"/>
      </c:radarChart>
      <c:catAx>
        <c:axId val="12817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600"/>
        <c:crosses val="autoZero"/>
        <c:auto val="1"/>
        <c:lblAlgn val="ctr"/>
        <c:lblOffset val="100"/>
        <c:noMultiLvlLbl val="0"/>
      </c:catAx>
      <c:valAx>
        <c:axId val="12817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184"/>
        <c:crosses val="autoZero"/>
        <c:crossBetween val="between"/>
      </c:valAx>
      <c:spPr>
        <a:noFill/>
        <a:ln>
          <a:noFill/>
        </a:ln>
        <a:effectLst>
          <a:softEdge rad="31750"/>
        </a:effectLst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2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6personalitie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‘Mijn onderneming’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289639" y="1742303"/>
            <a:ext cx="3738800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1135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270750" y="1718931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289639" y="4134770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270750" y="4134770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Ontwerpgerichte vragen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Positief: denk in kansen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Ruimdenkend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Out of the box</a:t>
            </a:r>
          </a:p>
          <a:p>
            <a:pPr>
              <a:buFont typeface="Wingdings" panose="05000000000000000000" pitchFamily="2" charset="2"/>
              <a:buChar char="ü"/>
            </a:pPr>
            <a:endParaRPr lang="nl-NL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7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Het doel van deze werkvorm is om </a:t>
            </a:r>
            <a:r>
              <a:rPr lang="nl-NL" b="1" i="0" dirty="0">
                <a:solidFill>
                  <a:srgbClr val="0070C0">
                    <a:alpha val="80000"/>
                  </a:srgbClr>
                </a:solidFill>
                <a:effectLst/>
                <a:latin typeface="+mj-lt"/>
              </a:rPr>
              <a:t>kansen te vinden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, dus je ontwikkelt meerdere vragen bij deze opdracht. Probeer ongeveer </a:t>
            </a:r>
            <a:r>
              <a:rPr lang="nl-NL" dirty="0">
                <a:solidFill>
                  <a:schemeClr val="tx1">
                    <a:alpha val="80000"/>
                  </a:schemeClr>
                </a:solidFill>
                <a:latin typeface="+mj-lt"/>
              </a:rPr>
              <a:t>vijf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vragen per persoon te formuleren en kies de </a:t>
            </a:r>
            <a:r>
              <a:rPr lang="nl-NL" dirty="0">
                <a:solidFill>
                  <a:schemeClr val="tx1">
                    <a:alpha val="80000"/>
                  </a:schemeClr>
                </a:solidFill>
                <a:latin typeface="+mj-lt"/>
              </a:rPr>
              <a:t>twee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beste uit.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alpha val="80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Let er op dat er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geen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enkele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oplossingen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in je vragen zit. Die komen pas later.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alpha val="80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Het kan helpen om metaforen op te nemen in de vragen. </a:t>
            </a:r>
            <a:r>
              <a:rPr lang="nl-NL" b="0" i="1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Bijvoorbeeld: “Hoe kunnen we het aanvragen van een paspoort net zo boeiend maken als een ritje in een achtbaan?”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alpha val="80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Bekijk je HKW vragen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kritisch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en bekijk of deze een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opening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bieden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voor meerdere oplossingen. Zo niet, verbreedt de vraag dan. De HKW vragen leiden zo tot meerdere uitkomsten die de basis gaan vormen voor jullie brainstorm.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9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4600" b="1" i="0" dirty="0">
                <a:solidFill>
                  <a:srgbClr val="0070C0"/>
                </a:solidFill>
                <a:effectLst/>
                <a:latin typeface="+mj-lt"/>
              </a:rPr>
              <a:t>Voorbeeldvragen</a:t>
            </a:r>
            <a:endParaRPr lang="nl-NL" sz="3600" b="1" i="0" dirty="0">
              <a:solidFill>
                <a:srgbClr val="0070C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nl-NL" b="1" i="0" dirty="0">
              <a:effectLst/>
              <a:latin typeface="+mj-lt"/>
            </a:endParaRPr>
          </a:p>
          <a:p>
            <a:r>
              <a:rPr lang="nl-NL" b="0" i="0" dirty="0">
                <a:effectLst/>
                <a:latin typeface="+mj-lt"/>
              </a:rPr>
              <a:t>Hoe kunnen we ervoor zorgen dat er meer sociale cohesie in Tilburg ontstaat?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 ervoor zorgen dat bezoekers van het Spoorpark hun afval opruimen?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 medewerkers binnen Yuverta gezonder laten eten en bewegen?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 studenten bewuster maken van hun voetafdruk?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we, ondanks corona, toch een fijne invulling geven aan onze vrije tijd?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0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3063"/>
            <a:ext cx="10670931" cy="46455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600" b="1" i="0" dirty="0">
                <a:solidFill>
                  <a:srgbClr val="0070C0"/>
                </a:solidFill>
                <a:effectLst/>
                <a:latin typeface="+mj-lt"/>
              </a:rPr>
              <a:t>Opdracht </a:t>
            </a:r>
            <a:endParaRPr lang="nl-NL" sz="3600" b="1" i="0" dirty="0">
              <a:solidFill>
                <a:srgbClr val="0070C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nl-NL" sz="3600" b="1" i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nl-NL" sz="4300" dirty="0"/>
              <a:t>Zie Wikiwijs &gt; IBS lessen &gt; </a:t>
            </a:r>
            <a:r>
              <a:rPr lang="nl-NL" sz="4300" i="1" dirty="0">
                <a:solidFill>
                  <a:srgbClr val="0070C0"/>
                </a:solidFill>
              </a:rPr>
              <a:t>Missie en visie</a:t>
            </a:r>
          </a:p>
          <a:p>
            <a:pPr marL="0" indent="0">
              <a:buNone/>
            </a:pPr>
            <a:endParaRPr lang="nl-NL" sz="3600" b="1" i="0" dirty="0">
              <a:effectLst/>
              <a:latin typeface="+mj-lt"/>
            </a:endParaRPr>
          </a:p>
          <a:p>
            <a:pPr marL="457200" lvl="1" indent="0">
              <a:buNone/>
            </a:pPr>
            <a:r>
              <a:rPr lang="nl-NL" sz="3200" dirty="0"/>
              <a:t>Formuleer 5 HKW-vragen </a:t>
            </a:r>
            <a:r>
              <a:rPr lang="nl-NL" sz="3200" b="1" u="sng" dirty="0">
                <a:solidFill>
                  <a:srgbClr val="0070C0"/>
                </a:solidFill>
              </a:rPr>
              <a:t>per persoon</a:t>
            </a:r>
            <a:r>
              <a:rPr lang="nl-NL" sz="3200" dirty="0"/>
              <a:t>, gebruik hierbij thema’s zoals;</a:t>
            </a:r>
          </a:p>
          <a:p>
            <a:pPr marL="457200" lvl="1" indent="0">
              <a:buNone/>
            </a:pPr>
            <a:endParaRPr lang="nl-NL" sz="3200" dirty="0"/>
          </a:p>
          <a:p>
            <a:pPr lvl="2">
              <a:lnSpc>
                <a:spcPct val="150000"/>
              </a:lnSpc>
            </a:pPr>
            <a:r>
              <a:rPr lang="nl-NL" sz="3200" dirty="0"/>
              <a:t>Wat zijn maatschappelijke problemen? </a:t>
            </a:r>
          </a:p>
          <a:p>
            <a:pPr lvl="2">
              <a:lnSpc>
                <a:spcPct val="150000"/>
              </a:lnSpc>
            </a:pPr>
            <a:r>
              <a:rPr lang="nl-NL" sz="3200" dirty="0"/>
              <a:t>Waar liep je tijdens je stage tegenaan?</a:t>
            </a:r>
          </a:p>
          <a:p>
            <a:pPr lvl="2">
              <a:lnSpc>
                <a:spcPct val="150000"/>
              </a:lnSpc>
            </a:pPr>
            <a:r>
              <a:rPr lang="nl-NL" sz="3200" dirty="0"/>
              <a:t>Waar loop je binnen je eigen specialisatie tegenaan? </a:t>
            </a:r>
          </a:p>
          <a:p>
            <a:pPr lvl="2">
              <a:lnSpc>
                <a:spcPct val="150000"/>
              </a:lnSpc>
            </a:pPr>
            <a:r>
              <a:rPr lang="nl-NL" sz="3200" dirty="0"/>
              <a:t>Waarin zou je willen ondernemen? </a:t>
            </a:r>
          </a:p>
          <a:p>
            <a:pPr lvl="1">
              <a:lnSpc>
                <a:spcPct val="150000"/>
              </a:lnSpc>
            </a:pPr>
            <a:endParaRPr lang="nl-NL" sz="30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2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Verantwoordingsdocument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b="1" i="0" dirty="0">
              <a:effectLst/>
              <a:latin typeface="+mj-lt"/>
            </a:endParaRPr>
          </a:p>
          <a:p>
            <a:r>
              <a:rPr lang="nl-NL" sz="3000" dirty="0"/>
              <a:t>Zie Wikiwijs &gt; IBS lessen &gt; </a:t>
            </a:r>
            <a:r>
              <a:rPr lang="nl-NL" sz="3000" i="1" dirty="0">
                <a:solidFill>
                  <a:srgbClr val="0070C0"/>
                </a:solidFill>
              </a:rPr>
              <a:t>Document verantwoording</a:t>
            </a:r>
          </a:p>
          <a:p>
            <a:endParaRPr lang="nl-NL" sz="3000" dirty="0"/>
          </a:p>
          <a:p>
            <a:r>
              <a:rPr lang="nl-NL" sz="3000" dirty="0"/>
              <a:t>Klaar? </a:t>
            </a:r>
            <a:r>
              <a:rPr lang="nl-NL" sz="3000" dirty="0">
                <a:solidFill>
                  <a:srgbClr val="0070C0"/>
                </a:solidFill>
              </a:rPr>
              <a:t>Check bij Valerie</a:t>
            </a:r>
          </a:p>
          <a:p>
            <a:pPr lvl="1">
              <a:lnSpc>
                <a:spcPct val="150000"/>
              </a:lnSpc>
            </a:pPr>
            <a:endParaRPr lang="nl-NL" sz="30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0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Athletics" panose="02000000000000000000" pitchFamily="2" charset="0"/>
              </a:rPr>
              <a:t>Groepsindeling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B7893F-4BBC-DA07-A18A-4B4F9E7B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224790"/>
            <a:ext cx="7231380" cy="64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C54018DF-9285-122D-96E2-828DAA81A448}"/>
              </a:ext>
            </a:extLst>
          </p:cNvPr>
          <p:cNvGrpSpPr/>
          <p:nvPr/>
        </p:nvGrpSpPr>
        <p:grpSpPr>
          <a:xfrm>
            <a:off x="140676" y="722298"/>
            <a:ext cx="10350134" cy="5837837"/>
            <a:chOff x="1172584" y="807423"/>
            <a:chExt cx="9291850" cy="5336817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DDD7234-4A04-24DA-D095-A0BC294D4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474" y="807423"/>
              <a:ext cx="8859960" cy="524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Gelijkbenige driehoek 2">
              <a:extLst>
                <a:ext uri="{FF2B5EF4-FFF2-40B4-BE49-F238E27FC236}">
                  <a16:creationId xmlns:a16="http://schemas.microsoft.com/office/drawing/2014/main" id="{05FFA41C-7ACC-8DCD-E64C-8A05ADB96924}"/>
                </a:ext>
              </a:extLst>
            </p:cNvPr>
            <p:cNvSpPr/>
            <p:nvPr/>
          </p:nvSpPr>
          <p:spPr>
            <a:xfrm rot="446793">
              <a:off x="1172584" y="3799012"/>
              <a:ext cx="7769109" cy="2345228"/>
            </a:xfrm>
            <a:prstGeom prst="triangle">
              <a:avLst>
                <a:gd name="adj" fmla="val 9768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CBAA4A-FA84-F0BC-5139-65360A9B3928}"/>
              </a:ext>
            </a:extLst>
          </p:cNvPr>
          <p:cNvSpPr txBox="1"/>
          <p:nvPr/>
        </p:nvSpPr>
        <p:spPr>
          <a:xfrm>
            <a:off x="1219717" y="5749793"/>
            <a:ext cx="21143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thletics Black" panose="02000000000000000000" pitchFamily="2" charset="0"/>
              </a:rPr>
              <a:t>Onderzoeksfase</a:t>
            </a:r>
            <a:endParaRPr lang="nl-NL" sz="2000" dirty="0">
              <a:solidFill>
                <a:srgbClr val="002060"/>
              </a:solidFill>
              <a:latin typeface="Athletics" panose="02000000000000000000" pitchFamily="2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Athletics" panose="02000000000000000000" pitchFamily="2" charset="0"/>
              </a:rPr>
              <a:t>Week 2, 3 en 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9757663-764B-0A84-0EBA-DA95767B8832}"/>
              </a:ext>
            </a:extLst>
          </p:cNvPr>
          <p:cNvSpPr txBox="1"/>
          <p:nvPr/>
        </p:nvSpPr>
        <p:spPr>
          <a:xfrm>
            <a:off x="3805541" y="5277436"/>
            <a:ext cx="1802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thletics Black" panose="02000000000000000000" pitchFamily="2" charset="0"/>
              </a:rPr>
              <a:t>Ontwerpfase</a:t>
            </a:r>
          </a:p>
          <a:p>
            <a:r>
              <a:rPr lang="nl-NL" sz="2000" dirty="0">
                <a:solidFill>
                  <a:srgbClr val="0070C0"/>
                </a:solidFill>
                <a:latin typeface="Athletics" panose="02000000000000000000" pitchFamily="2" charset="0"/>
              </a:rPr>
              <a:t>Week 5 en 6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DD956E-18F5-1FD3-8ADA-0A274EBA70DB}"/>
              </a:ext>
            </a:extLst>
          </p:cNvPr>
          <p:cNvSpPr txBox="1"/>
          <p:nvPr/>
        </p:nvSpPr>
        <p:spPr>
          <a:xfrm>
            <a:off x="6273084" y="4863998"/>
            <a:ext cx="1802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B0F0"/>
                </a:solidFill>
                <a:latin typeface="Athletics Black" panose="02000000000000000000" pitchFamily="2" charset="0"/>
              </a:rPr>
              <a:t>Realisatiefase</a:t>
            </a:r>
          </a:p>
          <a:p>
            <a:r>
              <a:rPr lang="nl-NL" sz="2000" dirty="0">
                <a:solidFill>
                  <a:srgbClr val="00B0F0"/>
                </a:solidFill>
                <a:latin typeface="Athletics" panose="02000000000000000000" pitchFamily="2" charset="0"/>
              </a:rPr>
              <a:t>Week 7 en 8</a:t>
            </a:r>
          </a:p>
        </p:txBody>
      </p:sp>
      <p:pic>
        <p:nvPicPr>
          <p:cNvPr id="3078" name="Picture 6" descr="Best Business Ideas For Aquarius">
            <a:extLst>
              <a:ext uri="{FF2B5EF4-FFF2-40B4-BE49-F238E27FC236}">
                <a16:creationId xmlns:a16="http://schemas.microsoft.com/office/drawing/2014/main" id="{A117383E-6814-8259-8107-84ACF740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1" y="2417884"/>
            <a:ext cx="3118069" cy="22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05EA14B-11BC-4091-6D45-1F09C3066FAD}"/>
              </a:ext>
            </a:extLst>
          </p:cNvPr>
          <p:cNvSpPr txBox="1"/>
          <p:nvPr/>
        </p:nvSpPr>
        <p:spPr>
          <a:xfrm>
            <a:off x="838200" y="1775512"/>
            <a:ext cx="755956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</a:rPr>
              <a:t>Thema’s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Missie en visie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De Nieuwe economie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 err="1">
                <a:latin typeface="Athletics" panose="02000000000000000000" pitchFamily="2" charset="0"/>
              </a:rPr>
              <a:t>Qredits</a:t>
            </a:r>
            <a:r>
              <a:rPr lang="nl-NL" sz="2800" dirty="0">
                <a:latin typeface="Athletics" panose="02000000000000000000" pitchFamily="2" charset="0"/>
              </a:rPr>
              <a:t> (e-</a:t>
            </a:r>
            <a:r>
              <a:rPr lang="nl-NL" sz="2800" dirty="0" err="1">
                <a:latin typeface="Athletics" panose="02000000000000000000" pitchFamily="2" charset="0"/>
              </a:rPr>
              <a:t>learning</a:t>
            </a:r>
            <a:r>
              <a:rPr lang="nl-NL" sz="2800" dirty="0">
                <a:latin typeface="Athletics" panose="02000000000000000000" pitchFamily="2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The </a:t>
            </a:r>
            <a:r>
              <a:rPr lang="nl-NL" sz="2800" dirty="0" err="1">
                <a:latin typeface="Athletics" panose="02000000000000000000" pitchFamily="2" charset="0"/>
              </a:rPr>
              <a:t>Sustainable</a:t>
            </a:r>
            <a:r>
              <a:rPr lang="nl-NL" sz="2800" dirty="0">
                <a:latin typeface="Athletics" panose="02000000000000000000" pitchFamily="2" charset="0"/>
              </a:rPr>
              <a:t> Business Model Canvas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Financieel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Samenwerken</a:t>
            </a:r>
          </a:p>
          <a:p>
            <a:endParaRPr lang="nl-NL" sz="3200" dirty="0"/>
          </a:p>
        </p:txBody>
      </p:sp>
      <p:pic>
        <p:nvPicPr>
          <p:cNvPr id="1026" name="Picture 2" descr="OceanWP - the Only WordPress Theme That Gives You More">
            <a:extLst>
              <a:ext uri="{FF2B5EF4-FFF2-40B4-BE49-F238E27FC236}">
                <a16:creationId xmlns:a16="http://schemas.microsoft.com/office/drawing/2014/main" id="{4D000EAA-A4EE-2732-FD9A-79B1DF9B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6215" y="2665840"/>
            <a:ext cx="5351425" cy="15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5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‘Mijn onderneming’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25300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C94AC36D-AA8E-9B59-FF04-F45D2D196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05397"/>
              </p:ext>
            </p:extLst>
          </p:nvPr>
        </p:nvGraphicFramePr>
        <p:xfrm>
          <a:off x="295178" y="2032825"/>
          <a:ext cx="11601645" cy="3863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989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2580914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2580914">
                  <a:extLst>
                    <a:ext uri="{9D8B030D-6E8A-4147-A177-3AD203B41FA5}">
                      <a16:colId xmlns:a16="http://schemas.microsoft.com/office/drawing/2014/main" val="1439567927"/>
                    </a:ext>
                  </a:extLst>
                </a:gridCol>
                <a:gridCol w="2580914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2580914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</a:tblGrid>
              <a:tr h="731336">
                <a:tc>
                  <a:txBody>
                    <a:bodyPr/>
                    <a:lstStyle/>
                    <a:p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Maandag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591021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Athletics" panose="02000000000000000000" pitchFamily="2" charset="0"/>
                        </a:rPr>
                        <a:t>Opstart IBS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latin typeface="Athletics" panose="02000000000000000000" pitchFamily="2" charset="0"/>
                        </a:rPr>
                        <a:t>Samenwerken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Missie en visie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thletics" panose="02000000000000000000" pitchFamily="2" charset="0"/>
                        </a:rPr>
                        <a:t>De Nieuwe economie</a:t>
                      </a:r>
                      <a:endParaRPr lang="nl-NL" b="1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1060017">
                <a:tc>
                  <a:txBody>
                    <a:bodyPr/>
                    <a:lstStyle/>
                    <a:p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Onderwerp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Intro IBS</a:t>
                      </a:r>
                    </a:p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16 </a:t>
                      </a:r>
                      <a:r>
                        <a:rPr lang="nl-NL" dirty="0" err="1">
                          <a:latin typeface="Athletics" panose="02000000000000000000" pitchFamily="2" charset="0"/>
                        </a:rPr>
                        <a:t>Personalities</a:t>
                      </a:r>
                      <a:endParaRPr lang="nl-NL" dirty="0">
                        <a:latin typeface="Athletics" panose="02000000000000000000" pitchFamily="2" charset="0"/>
                      </a:endParaRPr>
                    </a:p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ADL-rollen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Groepsindeling</a:t>
                      </a:r>
                    </a:p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Verantwoordings-document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Athletics" panose="02000000000000000000" pitchFamily="2" charset="0"/>
                        </a:rPr>
                        <a:t>HKW-vragen (vervolg)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  <a:tr h="517633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Missie en visie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err="1">
                          <a:latin typeface="Athletics" panose="02000000000000000000" pitchFamily="2" charset="0"/>
                        </a:rPr>
                        <a:t>Qredits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Afronding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76688876"/>
                  </a:ext>
                </a:extLst>
              </a:tr>
              <a:tr h="435392">
                <a:tc>
                  <a:txBody>
                    <a:bodyPr/>
                    <a:lstStyle/>
                    <a:p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Onderwerp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Athletics" panose="02000000000000000000" pitchFamily="2" charset="0"/>
                        </a:rPr>
                        <a:t>HKW-vragen</a:t>
                      </a:r>
                    </a:p>
                    <a:p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Inloggen</a:t>
                      </a:r>
                    </a:p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H1. De ondernemer</a:t>
                      </a:r>
                    </a:p>
                    <a:p>
                      <a:r>
                        <a:rPr lang="nl-NL" dirty="0">
                          <a:latin typeface="Athletics" panose="02000000000000000000" pitchFamily="2" charset="0"/>
                        </a:rPr>
                        <a:t>H2. De onderneming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88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45FCE53-F027-4817-9F07-2AEE94AE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>
                <a:latin typeface="Athletics" panose="02000000000000000000" pitchFamily="2" charset="0"/>
              </a:rPr>
              <a:t>Opdracht 1 – 16 </a:t>
            </a:r>
            <a:r>
              <a:rPr lang="nl-NL" sz="4800" b="1" dirty="0" err="1">
                <a:latin typeface="Athletics" panose="02000000000000000000" pitchFamily="2" charset="0"/>
              </a:rPr>
              <a:t>personalities</a:t>
            </a:r>
            <a:r>
              <a:rPr lang="nl-NL" sz="4800" b="1" dirty="0">
                <a:latin typeface="Athletics" panose="02000000000000000000" pitchFamily="2" charset="0"/>
              </a:rPr>
              <a:t> test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0101DE-4424-B766-CFCE-58200164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1" y="1622181"/>
            <a:ext cx="2857500" cy="28575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DBA1FB1-ABE1-F831-EC48-8FA8CABB86D4}"/>
              </a:ext>
            </a:extLst>
          </p:cNvPr>
          <p:cNvSpPr txBox="1"/>
          <p:nvPr/>
        </p:nvSpPr>
        <p:spPr>
          <a:xfrm>
            <a:off x="838200" y="447968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16personalities</a:t>
            </a:r>
            <a:r>
              <a:rPr lang="nl-NL" sz="180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nl-NL" sz="180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/nl</a:t>
            </a:r>
            <a:r>
              <a:rPr lang="nl-NL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1A7EF8-5B19-5134-FA2F-708FC6619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619" y="1681470"/>
            <a:ext cx="6049080" cy="256293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39746F9D-9E77-DBA2-239A-6D4EFB7BE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12"/>
          <a:stretch/>
        </p:blipFill>
        <p:spPr>
          <a:xfrm>
            <a:off x="4289619" y="4340341"/>
            <a:ext cx="3060750" cy="24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A9175B-4992-4F91-B75A-E5F42505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97"/>
            <a:ext cx="10515600" cy="408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B8A1FF"/>
                </a:solidFill>
                <a:latin typeface="+mj-lt"/>
              </a:rPr>
              <a:t> Creatieve denker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431F17"/>
                </a:solidFill>
                <a:latin typeface="+mj-lt"/>
              </a:rPr>
              <a:t> Kritische onderzoeker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7CCBFF"/>
                </a:solidFill>
                <a:latin typeface="+mj-lt"/>
              </a:rPr>
              <a:t> Betrokken wereldverbeteraar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A7FF00"/>
                </a:solidFill>
                <a:latin typeface="+mj-lt"/>
              </a:rPr>
              <a:t> Waarde creërende ondernemer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FF2F00"/>
                </a:solidFill>
                <a:latin typeface="+mj-lt"/>
              </a:rPr>
              <a:t> Empathische verbinder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</a:t>
            </a:r>
            <a:r>
              <a:rPr lang="nl-NL" sz="3200" b="1" dirty="0">
                <a:solidFill>
                  <a:srgbClr val="000644"/>
                </a:solidFill>
                <a:latin typeface="+mj-lt"/>
              </a:rPr>
              <a:t>Netwerkende co-</a:t>
            </a:r>
            <a:r>
              <a:rPr lang="nl-NL" sz="3200" b="1" dirty="0" err="1">
                <a:solidFill>
                  <a:srgbClr val="000644"/>
                </a:solidFill>
                <a:latin typeface="+mj-lt"/>
              </a:rPr>
              <a:t>creator</a:t>
            </a:r>
            <a:endParaRPr lang="nl-NL" sz="3200" b="1" dirty="0">
              <a:solidFill>
                <a:srgbClr val="000644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CB2DF0F-532A-4D2B-B9D9-612C5F9C09D2}"/>
              </a:ext>
            </a:extLst>
          </p:cNvPr>
          <p:cNvGraphicFramePr>
            <a:graphicFrameLocks/>
          </p:cNvGraphicFramePr>
          <p:nvPr/>
        </p:nvGraphicFramePr>
        <p:xfrm>
          <a:off x="4802819" y="1864932"/>
          <a:ext cx="8063898" cy="46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Opdracht 2 - ADL rollen</a:t>
            </a:r>
          </a:p>
        </p:txBody>
      </p:sp>
    </p:spTree>
    <p:extLst>
      <p:ext uri="{BB962C8B-B14F-4D97-AF65-F5344CB8AC3E}">
        <p14:creationId xmlns:p14="http://schemas.microsoft.com/office/powerpoint/2010/main" val="138038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Toepassen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63D7B-D0F8-BC75-C725-EA714033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70C0"/>
                </a:solidFill>
              </a:rPr>
              <a:t> Groepsvorming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 maak gebruik van elkaars </a:t>
            </a:r>
            <a:r>
              <a:rPr lang="nl-NL" b="1" dirty="0">
                <a:solidFill>
                  <a:srgbClr val="0070C0"/>
                </a:solidFill>
              </a:rPr>
              <a:t>sterke</a:t>
            </a:r>
            <a:r>
              <a:rPr lang="nl-NL" dirty="0"/>
              <a:t> punten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 ben op de hoogte van elkaar </a:t>
            </a:r>
            <a:r>
              <a:rPr lang="nl-NL" b="1" dirty="0">
                <a:solidFill>
                  <a:srgbClr val="0070C0"/>
                </a:solidFill>
              </a:rPr>
              <a:t>zwakke</a:t>
            </a:r>
            <a:r>
              <a:rPr lang="nl-NL" dirty="0"/>
              <a:t> punten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70C0"/>
                </a:solidFill>
              </a:rPr>
              <a:t> Ondernemersverslag </a:t>
            </a:r>
            <a:r>
              <a:rPr lang="nl-NL" dirty="0"/>
              <a:t>- </a:t>
            </a:r>
            <a:r>
              <a:rPr lang="nl-NL" i="1" dirty="0"/>
              <a:t>Onderdeel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 LA 1 Analyse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70C0"/>
                </a:solidFill>
              </a:rPr>
              <a:t> Podcast </a:t>
            </a:r>
            <a:r>
              <a:rPr lang="nl-NL" dirty="0"/>
              <a:t>- </a:t>
            </a:r>
            <a:r>
              <a:rPr lang="nl-NL" i="1" dirty="0"/>
              <a:t>Onderdeel 1 en 2</a:t>
            </a:r>
          </a:p>
          <a:p>
            <a:pPr marL="457200" lvl="1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70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918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thletics" panose="02000000000000000000" pitchFamily="2" charset="0"/>
              </a:rPr>
              <a:t> Durf anders te denken, durf kritisch te denken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thletics" panose="02000000000000000000" pitchFamily="2" charset="0"/>
              </a:rPr>
              <a:t> Van wens naar een waard creërende onderneming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thletics" panose="02000000000000000000" pitchFamily="2" charset="0"/>
              </a:rPr>
              <a:t> Ontwikkelen van de ‘Adviseur duurzame leefomgeving’ rollen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22" y="3641920"/>
            <a:ext cx="2952155" cy="29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4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cien Engelen on Twitter: &quot;Was dynamisch en organisch debat !! Oproep voor  meer betrokkenheid creative designers voor health van @egerrit ondersteun  ik zeer. Wil best keer samen met VWS denk- en verdiepingssessie">
            <a:extLst>
              <a:ext uri="{FF2B5EF4-FFF2-40B4-BE49-F238E27FC236}">
                <a16:creationId xmlns:a16="http://schemas.microsoft.com/office/drawing/2014/main" id="{DF1E2757-56A9-7CC2-48D7-667DD82CC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5466" r="7241" b="22741"/>
          <a:stretch/>
        </p:blipFill>
        <p:spPr bwMode="auto">
          <a:xfrm>
            <a:off x="683173" y="1442545"/>
            <a:ext cx="10373710" cy="39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05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BAA127-8520-41D5-BFF8-04547A7F2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560</Words>
  <Application>Microsoft Office PowerPoint</Application>
  <PresentationFormat>Breedbeeld</PresentationFormat>
  <Paragraphs>140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Athletics</vt:lpstr>
      <vt:lpstr>Athletics Black</vt:lpstr>
      <vt:lpstr>Calibri</vt:lpstr>
      <vt:lpstr>Calibri Light</vt:lpstr>
      <vt:lpstr>Wingdings</vt:lpstr>
      <vt:lpstr>Kantoorthema</vt:lpstr>
      <vt:lpstr>PowerPoint-presentatie</vt:lpstr>
      <vt:lpstr>Deze periode</vt:lpstr>
      <vt:lpstr>Deze periode</vt:lpstr>
      <vt:lpstr>PowerPoint-presentatie</vt:lpstr>
      <vt:lpstr>Opdracht 1 – 16 personalities test</vt:lpstr>
      <vt:lpstr>Opdracht 2 - ADL rollen</vt:lpstr>
      <vt:lpstr>Toepassen </vt:lpstr>
      <vt:lpstr>Deze periode</vt:lpstr>
      <vt:lpstr>PowerPoint-presentatie</vt:lpstr>
      <vt:lpstr>Hoe kunnen we / HKW vragen</vt:lpstr>
      <vt:lpstr>Hoe kunnen we / HKW vragen</vt:lpstr>
      <vt:lpstr>Hoe kunnen we / HKW vragen</vt:lpstr>
      <vt:lpstr>Hoe kunnen we / HKW vragen</vt:lpstr>
      <vt:lpstr>Verantwoordingsdocument</vt:lpstr>
      <vt:lpstr>Groepsindeling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6</cp:revision>
  <dcterms:created xsi:type="dcterms:W3CDTF">2021-07-07T07:37:45Z</dcterms:created>
  <dcterms:modified xsi:type="dcterms:W3CDTF">2022-11-22T12:31:25Z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